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5C33-27C5-418E-B1B0-4A30B6D1A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D7247-23D9-4584-9EBB-D1750C77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0A78D-2160-4BCA-A99B-95666508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775C5-49BC-4A71-9C13-D3B3D0AA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3E83E-CA4E-4A31-92DE-D1825A68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8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ADEA-932A-4100-919E-75FA696E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57893-53F6-4E25-A9AC-8F554A921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4E79-F39C-4F6D-A540-30867164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5F6CF-B60D-48D7-9A70-419610E5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FA021-C9BA-4476-8A4A-744BF773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5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9A4F8F-07FF-4E34-AD3F-ED95E8072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5F050-7E37-42B7-8F40-DA4C9F0BE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336BC-4B72-4D4D-9625-BCBB32B6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39FD4-F188-482B-9B6E-D27356DB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6A48E-291C-4468-85F0-A6DF593C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63DC-4712-4751-BA3A-99B638CF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E0238-2103-4288-BC00-5E093FBA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8AF6-E4BD-4BE7-AB95-68FEB7AB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B4A62-C19F-4615-95D1-C7F24F4C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011FF-86AF-44D4-8CEE-15CB17F6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55A9-3E30-4B9C-8F7D-373AF561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8FD4-959A-43B1-8A30-89DCB2E0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3522F-B9BD-47DC-8ECC-ACFA05DD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40624-49F1-4438-B3BC-9739118B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22FD9-E022-4A67-A1E7-9C41D559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5ED2-C06C-4DCA-B6F1-5E1E1860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A4F6A-1A26-4987-BB65-AD74B6E68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9CC65-36D1-421D-A3B4-DFEC72739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CD63F-ACFD-4208-B85A-CE171605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07BD1-2832-4AE8-85FE-09FA3BE6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2EE94-E19E-4656-8B91-860E141C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7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F1A-4336-4B1F-BDA1-AE3B98D7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EDFC4-69FA-4B2B-B294-78E91209C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331B9-7061-4095-9DB4-82960DDCA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5FCEC-9E2E-456A-9C1D-4AAFF4CD6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66BFB-7EAB-47FE-8572-E72A73E2B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E263A-45F8-4862-8020-A4A55DED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21A23-36A1-4D2A-B9D1-B95370E5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01EC1-CE37-45B8-9D1D-B2A4B56C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0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01E1-4658-4C3F-94F2-A347F3AB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A75F2-C11B-47C6-8C93-8C54304AA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4D880-33E2-4DB2-8425-DFDD0674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D540-9AF8-4AB1-ADF0-AFC62792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0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E546E-D473-4138-8C31-B93FF48C6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139FC-B497-4432-BA60-DB7E6C02B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FF50-FC61-4357-81CF-4A6AB8B3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E32C-1E14-4654-B770-589CD1B0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E71F-7E99-4B74-AB19-50EA9A0DB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60364-4FF1-4F57-B17F-5AB03CD17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B0B74-1938-465F-B91C-33F0ECCA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3FC3B-BC3D-4115-AE65-F940B0FC5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7E51D-D4D4-4BAC-96FA-6E13B73C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6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F429-D742-4A55-86DB-88B59C81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AF297-7B73-46F8-9CFD-4CD3434E2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5B491-9C6B-4216-8EE6-B974C8006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DB050-89AD-4C5D-B059-566D4B1D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543F5-7FB0-4F61-85A4-F6E582A5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F76D3-C56C-46EA-992F-FA7EEE34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8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65BED-D3BC-4830-AA87-21C1A3C5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E3EA7-FEAA-4307-91BE-D933C66E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F441F-2E2A-48B1-85A7-666E6E0F5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636A-B45F-4D40-9659-6A745ACB645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8BB5-7AD6-45A1-A856-50AF8C9CB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2821-32A2-4E2A-BCC6-2544D434C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355B5-FC1B-420B-B547-20B3C480D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0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3AC92-C5D6-4836-9781-045B66D02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6" t="11546" r="26855" b="15876"/>
          <a:stretch/>
        </p:blipFill>
        <p:spPr>
          <a:xfrm>
            <a:off x="405352" y="1178350"/>
            <a:ext cx="5274011" cy="3299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AF471-97B5-4AAC-A051-BA3A49519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9" t="10997" r="45026" b="22061"/>
          <a:stretch/>
        </p:blipFill>
        <p:spPr>
          <a:xfrm>
            <a:off x="5986021" y="1046433"/>
            <a:ext cx="5392132" cy="41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3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4E35CE-19DC-4C6D-B77A-EA4CB39DF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6" t="12508" r="11856" b="23299"/>
          <a:stretch/>
        </p:blipFill>
        <p:spPr>
          <a:xfrm>
            <a:off x="188535" y="461913"/>
            <a:ext cx="4428217" cy="190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AE725-5DC6-445A-BE08-60D74D069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6" t="12096" r="6057" b="19038"/>
          <a:stretch/>
        </p:blipFill>
        <p:spPr>
          <a:xfrm>
            <a:off x="4678837" y="78400"/>
            <a:ext cx="7324628" cy="3202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0C52-FC19-40F1-90D4-B2B4DCE2B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7" t="22131" r="23608" b="19175"/>
          <a:stretch/>
        </p:blipFill>
        <p:spPr>
          <a:xfrm>
            <a:off x="188535" y="4392891"/>
            <a:ext cx="4750308" cy="2251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5403D0-5CEA-4E4B-894F-15BE57F3A7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8" t="21306" r="16186" b="19175"/>
          <a:stretch/>
        </p:blipFill>
        <p:spPr>
          <a:xfrm>
            <a:off x="5448693" y="4019833"/>
            <a:ext cx="5957740" cy="26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FE982-888C-45C1-86B5-593BC5BD22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5" t="10722" r="4124" b="8591"/>
          <a:stretch/>
        </p:blipFill>
        <p:spPr>
          <a:xfrm>
            <a:off x="226241" y="160255"/>
            <a:ext cx="11038789" cy="55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A96B6-7247-48D8-943F-EEAB9A33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7" t="22268" r="4278" b="9003"/>
          <a:stretch/>
        </p:blipFill>
        <p:spPr>
          <a:xfrm>
            <a:off x="301658" y="273377"/>
            <a:ext cx="10991654" cy="47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B33F6-1B39-4AF2-9DC6-DB4DCB8DE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" t="12096" r="7294" b="6117"/>
          <a:stretch/>
        </p:blipFill>
        <p:spPr>
          <a:xfrm>
            <a:off x="188536" y="829558"/>
            <a:ext cx="11114202" cy="56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3DD14-DD01-4CBD-842E-0B97A8073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9" t="10997" r="6675" b="28110"/>
          <a:stretch/>
        </p:blipFill>
        <p:spPr>
          <a:xfrm>
            <a:off x="235670" y="71638"/>
            <a:ext cx="8323868" cy="3322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496AC-DEFD-4BF7-8FFB-C503A99C6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9" t="24055" r="10619" b="16563"/>
          <a:stretch/>
        </p:blipFill>
        <p:spPr>
          <a:xfrm>
            <a:off x="235670" y="3647801"/>
            <a:ext cx="7635712" cy="31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F45A27-EB38-473C-82E5-73D4F27E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" t="24880" r="11006" b="17388"/>
          <a:stretch/>
        </p:blipFill>
        <p:spPr>
          <a:xfrm>
            <a:off x="84841" y="223813"/>
            <a:ext cx="4977353" cy="1998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601E4-2094-4E5A-B2C6-CCA13E15A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9" t="26117" r="5902" b="14914"/>
          <a:stretch/>
        </p:blipFill>
        <p:spPr>
          <a:xfrm>
            <a:off x="5316718" y="103694"/>
            <a:ext cx="6503023" cy="2543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A3537-2051-43C9-9C18-5DFEB80B8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7" t="32405" r="17190" b="58213"/>
          <a:stretch/>
        </p:blipFill>
        <p:spPr>
          <a:xfrm>
            <a:off x="0" y="3114714"/>
            <a:ext cx="5420413" cy="386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CB7ED-ACE4-4167-8306-AACC2EA72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45" y="3561984"/>
            <a:ext cx="2351072" cy="1102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143A55-098F-4AC6-942C-D5ABF90386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52" t="32280" r="19136" b="62737"/>
          <a:stretch/>
        </p:blipFill>
        <p:spPr>
          <a:xfrm>
            <a:off x="5903544" y="2931042"/>
            <a:ext cx="6061232" cy="238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593FA-1D4F-4FF5-9762-936D99F90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474" y="3215960"/>
            <a:ext cx="4456325" cy="12474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61AAEE-85C5-432B-97EE-498D28C85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7461" y="4947697"/>
            <a:ext cx="6610350" cy="163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420E-046B-40AE-9C16-947CC255A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89" y="5797485"/>
            <a:ext cx="5249611" cy="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E48E6-25BC-41D8-BD1B-4DBBD2128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10378" r="11237" b="32234"/>
          <a:stretch/>
        </p:blipFill>
        <p:spPr>
          <a:xfrm>
            <a:off x="292231" y="205121"/>
            <a:ext cx="6636471" cy="2604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7A8E-DA11-4D3A-89D2-511EA950E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7" t="23917" r="29253" b="38111"/>
          <a:stretch/>
        </p:blipFill>
        <p:spPr>
          <a:xfrm>
            <a:off x="292231" y="3044858"/>
            <a:ext cx="7663992" cy="26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3083B-48E4-4099-87D3-BDD55502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" t="6598" r="11160" b="16013"/>
          <a:stretch/>
        </p:blipFill>
        <p:spPr>
          <a:xfrm>
            <a:off x="235669" y="329937"/>
            <a:ext cx="6533797" cy="3374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05AEE-58E3-46EB-95ED-484DD8E51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2" t="21031" r="18814" b="29759"/>
          <a:stretch/>
        </p:blipFill>
        <p:spPr>
          <a:xfrm>
            <a:off x="235669" y="4094036"/>
            <a:ext cx="6533798" cy="2434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5D819-4F42-465D-B346-7DBDAA521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7" t="12508" r="29407" b="36083"/>
          <a:stretch/>
        </p:blipFill>
        <p:spPr>
          <a:xfrm>
            <a:off x="6930326" y="2017335"/>
            <a:ext cx="5026005" cy="23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0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85020-D3BE-403F-A94C-8A26F43AE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5" t="10997" r="23763" b="21237"/>
          <a:stretch/>
        </p:blipFill>
        <p:spPr>
          <a:xfrm>
            <a:off x="782425" y="443060"/>
            <a:ext cx="8436989" cy="46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839EC-E695-49D2-812E-A13CE10F1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6" t="10723" r="7139" b="18213"/>
          <a:stretch/>
        </p:blipFill>
        <p:spPr>
          <a:xfrm>
            <a:off x="857839" y="735291"/>
            <a:ext cx="10463754" cy="48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D9B06-ADE9-4607-BB0B-6A52D6CB9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9" t="10859" r="6520" b="48866"/>
          <a:stretch/>
        </p:blipFill>
        <p:spPr>
          <a:xfrm>
            <a:off x="329153" y="197962"/>
            <a:ext cx="9312894" cy="2462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33D97-AF8F-4B1A-98DE-0A4A80F8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" t="24742" r="6443" b="15051"/>
          <a:stretch/>
        </p:blipFill>
        <p:spPr>
          <a:xfrm>
            <a:off x="329154" y="2787499"/>
            <a:ext cx="10096892" cy="38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4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DDE569-E087-4DF0-AD46-9D3450DE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5" t="11821" r="25077" b="11752"/>
          <a:stretch/>
        </p:blipFill>
        <p:spPr>
          <a:xfrm>
            <a:off x="377072" y="378437"/>
            <a:ext cx="5175315" cy="3307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0942-7506-4BFC-A60A-6B253D474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7" t="10447" r="8995" b="19725"/>
          <a:stretch/>
        </p:blipFill>
        <p:spPr>
          <a:xfrm>
            <a:off x="5629534" y="378437"/>
            <a:ext cx="6452350" cy="3007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B24D7-E86A-4D7D-965B-05F5D0FF9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1" t="12646" r="43247" b="13677"/>
          <a:stretch/>
        </p:blipFill>
        <p:spPr>
          <a:xfrm>
            <a:off x="377072" y="3888197"/>
            <a:ext cx="3421930" cy="28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2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2BA20-7EFB-446D-848E-1F4AAB38D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" t="12233" r="7603" b="28385"/>
          <a:stretch/>
        </p:blipFill>
        <p:spPr>
          <a:xfrm>
            <a:off x="196217" y="216817"/>
            <a:ext cx="5899783" cy="2243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FB856-D3CB-4717-AD5E-8E342C690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" t="12371" r="10077" b="4605"/>
          <a:stretch/>
        </p:blipFill>
        <p:spPr>
          <a:xfrm>
            <a:off x="196217" y="2611224"/>
            <a:ext cx="7341670" cy="3959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1985D-3AD9-4CB4-B291-00E3A8F27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28866" r="6443" b="34158"/>
          <a:stretch/>
        </p:blipFill>
        <p:spPr>
          <a:xfrm>
            <a:off x="6311420" y="487916"/>
            <a:ext cx="5684363" cy="136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6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40379-B5B7-4DD1-A705-6EAFC3FB0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0" t="12096" r="6133" b="13677"/>
          <a:stretch/>
        </p:blipFill>
        <p:spPr>
          <a:xfrm>
            <a:off x="565608" y="829558"/>
            <a:ext cx="10878532" cy="50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958DF-060F-4D01-93A5-8BA2034F3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" t="13196" r="6753" b="10791"/>
          <a:stretch/>
        </p:blipFill>
        <p:spPr>
          <a:xfrm>
            <a:off x="84841" y="94268"/>
            <a:ext cx="6296357" cy="3054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E6C34-4E15-4409-9FB5-A0306FFE4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8" t="25567" r="7140" b="11340"/>
          <a:stretch/>
        </p:blipFill>
        <p:spPr>
          <a:xfrm>
            <a:off x="226244" y="3429000"/>
            <a:ext cx="6388603" cy="26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Gautam</dc:creator>
  <cp:lastModifiedBy>Himanshu Gautam</cp:lastModifiedBy>
  <cp:revision>25</cp:revision>
  <dcterms:created xsi:type="dcterms:W3CDTF">2021-02-28T13:38:50Z</dcterms:created>
  <dcterms:modified xsi:type="dcterms:W3CDTF">2021-02-28T14:54:24Z</dcterms:modified>
</cp:coreProperties>
</file>